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9"/>
    <p:restoredTop sz="9600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etbootstrap.com/docs/5.1/components/card/#exampl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etbootstrap.com/docs/5.1/components/carousel/#with-indicator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hyperlink" Target="https://getbootstrap.com/docs/5.1/components/navbar/#supported-conten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etbootstrap.com/docs/5.1/content/figure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etbootstrap.com/docs/5.1/components/carousel/#with-control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Blog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Taught by </a:t>
            </a:r>
            <a:r>
              <a:rPr lang="en-US" dirty="0" err="1"/>
              <a:t>Yossef</a:t>
            </a:r>
            <a:r>
              <a:rPr lang="en-US" dirty="0"/>
              <a:t> Ayman </a:t>
            </a:r>
            <a:r>
              <a:rPr lang="en-US" dirty="0" err="1"/>
              <a:t>Zedan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534" y="2856484"/>
            <a:ext cx="11176265" cy="25863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thing we have here is &lt;footer&gt;. Then we have container to make sure that there will not be x-axis scrolling because of the responsive design of the grid system.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Secondly, &lt;div class="row align-items-center justify-content-center justify-content-lg-start"&gt;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Thirdly, &lt;div class="col-lg-3 col-6"&gt;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Popular posts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1744685"/>
            <a:ext cx="9601200" cy="4783092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Popular posts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rows, same width and they consist of cards.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will add container, &lt;h1 class="display-6 mb-3"&gt;Popular posts&lt;/h1&gt;.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Secondly, we will add &lt;div class="row"&gt;.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Thirdly, &lt;div class="col-md-4 col-6 mb-3"&gt;. Then the cards with its content from: </a:t>
            </a:r>
            <a:r>
              <a:rPr lang="en-US" dirty="0">
                <a:hlinkClick r:id="rId1"/>
              </a:rPr>
              <a:t>https://getbootstrap.com/docs/5.1/components/card/#example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Post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1625255"/>
            <a:ext cx="9601200" cy="502195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Post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usual, container or container-fluid.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can see a badge, we will add &lt;span class="badge fs-3 </a:t>
            </a:r>
            <a:r>
              <a:rPr lang="en-US" dirty="0" err="1"/>
              <a:t>bg</a:t>
            </a:r>
            <a:r>
              <a:rPr lang="en-US" dirty="0"/>
              <a:t>-success"&gt;New&lt;/span&gt;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&lt;span class="fs-2 ms-3"&gt;Post Example&lt;/span&gt; To avoid using grid system for this sentence.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will use &lt;div class="w-100"&gt;&lt;/div&gt; to break the line instead of &lt;</a:t>
            </a:r>
            <a:r>
              <a:rPr lang="en-US" dirty="0" err="1"/>
              <a:t>br</a:t>
            </a:r>
            <a:r>
              <a:rPr lang="en-US" dirty="0"/>
              <a:t>&gt;.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&lt;p class="lead mt-3 text-muted fs-3"&gt;Subtitle&lt;/p&gt;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Then, we will use grid system, two col-md-6. One for the carousel and one for the content.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Carousel: </a:t>
            </a:r>
            <a:r>
              <a:rPr lang="en-US" dirty="0">
                <a:hlinkClick r:id="rId1"/>
              </a:rPr>
              <a:t>https://getbootstrap.com/docs/5.1/components/carousel/#with-indicators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Related posts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Same concept of featured posts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Navbar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44522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we can see in the image below, we have a navbar with a navbar brand and a list.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will copy the navbar: </a:t>
            </a:r>
            <a:r>
              <a:rPr lang="en-US" dirty="0">
                <a:hlinkClick r:id="rId1"/>
              </a:rPr>
              <a:t>https://getbootstrap.com/docs/5.1/components/navbar/#supported-content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will delete the form and Keep the list item “link” and “Home”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Let’s talk about the navbar-brand. </a:t>
            </a:r>
            <a:endParaRPr lang="en-US" dirty="0"/>
          </a:p>
          <a:p>
            <a:r>
              <a:rPr lang="en-US" dirty="0"/>
              <a:t>We will add &lt;a class="navbar-brand" </a:t>
            </a:r>
            <a:r>
              <a:rPr lang="en-US" dirty="0" err="1"/>
              <a:t>href</a:t>
            </a:r>
            <a:r>
              <a:rPr lang="en-US" dirty="0"/>
              <a:t>="#"&gt; &lt;</a:t>
            </a:r>
            <a:r>
              <a:rPr lang="en-US" dirty="0" err="1"/>
              <a:t>svg</a:t>
            </a:r>
            <a:r>
              <a:rPr lang="en-US" dirty="0"/>
              <a:t>&gt; </a:t>
            </a:r>
            <a:r>
              <a:rPr lang="en-US" dirty="0">
                <a:solidFill>
                  <a:srgbClr val="FF0000"/>
                </a:solidFill>
              </a:rPr>
              <a:t>Your Name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We have the list on the right side. We can find here </a:t>
            </a:r>
            <a:r>
              <a:rPr lang="en-US" dirty="0"/>
              <a:t>&lt;ul class="navbar-nav </a:t>
            </a:r>
            <a:r>
              <a:rPr lang="en-US" dirty="0">
                <a:solidFill>
                  <a:srgbClr val="FF0000"/>
                </a:solidFill>
              </a:rPr>
              <a:t>me-auto</a:t>
            </a:r>
            <a:r>
              <a:rPr lang="en-US" dirty="0"/>
              <a:t> mb-2 mb-lg-0"&gt; me-auto which stands for margin right auto; it makes the list occupy right space as much as possible. We want to make it occupy left space as much as possible. Instead of me-auto, we will add </a:t>
            </a:r>
            <a:r>
              <a:rPr lang="en-US" dirty="0" err="1"/>
              <a:t>ms</a:t>
            </a:r>
            <a:r>
              <a:rPr lang="en-US" dirty="0"/>
              <a:t>-auto “margin-left: auto;”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663126"/>
            <a:ext cx="9971314" cy="4085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Introduction Section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1667351"/>
            <a:ext cx="9601200" cy="394716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Featured posts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2878600"/>
            <a:ext cx="9601200" cy="25152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Featured posts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thing we will do as usual is the container or container fluid. Then, we will 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&lt;h3 class="mt-5 mb-3"&gt;Featured Posts&lt;/h3&gt;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Secondly, do you remember what we can use inside bootstrap that has caption like these? </a:t>
            </a:r>
            <a:r>
              <a:rPr lang="en-US" dirty="0">
                <a:solidFill>
                  <a:srgbClr val="FF0000"/>
                </a:solidFill>
              </a:rPr>
              <a:t>The figures: </a:t>
            </a:r>
            <a:r>
              <a:rPr lang="en-US" dirty="0">
                <a:solidFill>
                  <a:srgbClr val="FF0000"/>
                </a:solidFill>
                <a:hlinkClick r:id="rId1"/>
              </a:rPr>
              <a:t>https://getbootstrap.com/docs/5.1/content/figures/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We will add &lt;div class="row"&gt; &lt;/div&gt; and every figure will have &lt;div class="col-lg-3 col-6"&gt;&lt;/div&gt;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means that the width of the large screen can take up to 12/3 = 4 figures. If we add more, the layout will be broken. Smaller than this screen, we will see two columns in the row because 12/6 = 2.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Carousel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1460" y="3589991"/>
            <a:ext cx="9601200" cy="119154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Carousel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checkout this carousel: </a:t>
            </a:r>
            <a:r>
              <a:rPr lang="en-US" dirty="0">
                <a:hlinkClick r:id="rId1"/>
              </a:rPr>
              <a:t>https://getbootstrap.com/docs/5.1/components/carousel/#with-controls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main difference, in the screenshot we have text but in the link we have image.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purpose of this carousel is to know that I can add even a grid system inside the carousel item.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example, we have &lt;div class="carousel-item active"&gt;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="..." class="d-block w-100" alt="..."&gt;  &lt;/div&gt; </a:t>
            </a:r>
            <a:br>
              <a:rPr lang="en-US" dirty="0"/>
            </a:br>
            <a:r>
              <a:rPr lang="en-US" dirty="0"/>
              <a:t>For our carousel, we will add &lt;div class="row"&gt; &lt;div class="col-6"&gt;&lt;/div&gt;&lt;/div&gt;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don’t need containers because the carousel is already responsive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Contact 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2736489"/>
            <a:ext cx="9601200" cy="279948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Contact 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this contact form, we can add the JS for the validation. Then we can add required inputs, invalid and valid feedback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0</TotalTime>
  <Words>3226</Words>
  <Application>WPS Presentation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Franklin Gothic Book</vt:lpstr>
      <vt:lpstr>Microsoft YaHei</vt:lpstr>
      <vt:lpstr>Arial Unicode MS</vt:lpstr>
      <vt:lpstr>Calibri</vt:lpstr>
      <vt:lpstr>Crop</vt:lpstr>
      <vt:lpstr>Blog template</vt:lpstr>
      <vt:lpstr>Navbar</vt:lpstr>
      <vt:lpstr>Introduction Section</vt:lpstr>
      <vt:lpstr>Featured posts</vt:lpstr>
      <vt:lpstr>Featured posts</vt:lpstr>
      <vt:lpstr>Carousel</vt:lpstr>
      <vt:lpstr>Carousel</vt:lpstr>
      <vt:lpstr>Contact Form</vt:lpstr>
      <vt:lpstr>Contact Form</vt:lpstr>
      <vt:lpstr>Footer</vt:lpstr>
      <vt:lpstr>Footer</vt:lpstr>
      <vt:lpstr>Popular posts</vt:lpstr>
      <vt:lpstr>Popular posts</vt:lpstr>
      <vt:lpstr>Post Example</vt:lpstr>
      <vt:lpstr>Post Example</vt:lpstr>
      <vt:lpstr>Related posts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 template</dc:title>
  <dc:creator>Microsoft Office User</dc:creator>
  <cp:lastModifiedBy>ASUS</cp:lastModifiedBy>
  <cp:revision>4</cp:revision>
  <dcterms:created xsi:type="dcterms:W3CDTF">2021-08-19T20:19:00Z</dcterms:created>
  <dcterms:modified xsi:type="dcterms:W3CDTF">2021-12-06T17:16:15Z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BFE6CEFE3B7C4E3F8EE7B5637153FDA5</vt:lpwstr>
  </property>
  <property fmtid="{D5CDD505-2E9C-101B-9397-08002B2CF9AE}" pid="3" name="KSOProductBuildVer">
    <vt:lpwstr>1033-11.2.0.10382</vt:lpwstr>
  </property>
</Properties>
</file>